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70" r:id="rId6"/>
    <p:sldId id="259" r:id="rId7"/>
    <p:sldId id="271" r:id="rId8"/>
    <p:sldId id="272" r:id="rId9"/>
    <p:sldId id="273" r:id="rId10"/>
    <p:sldId id="263" r:id="rId11"/>
  </p:sldIdLst>
  <p:sldSz cx="10691813" cy="7556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0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8A86D9-044C-9FF0-3636-36931AA067B1}" name="Cherri Blissett" initials="CB" userId="S::cherri.blissett@rocketsciencelab.co.uk::18c9b91c-679f-4c9d-9264-482a18a5c7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9E9"/>
    <a:srgbClr val="FDEBEC"/>
    <a:srgbClr val="F2F4F7"/>
    <a:srgbClr val="FD29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20" autoAdjust="0"/>
  </p:normalViewPr>
  <p:slideViewPr>
    <p:cSldViewPr snapToGrid="0">
      <p:cViewPr varScale="1">
        <p:scale>
          <a:sx n="87" d="100"/>
          <a:sy n="87" d="100"/>
        </p:scale>
        <p:origin x="1806" y="84"/>
      </p:cViewPr>
      <p:guideLst>
        <p:guide orient="horz" pos="2380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Ward" userId="02d807f2-52ed-45c7-a22d-1255d1fa28ad" providerId="ADAL" clId="{BA7E42BD-B72A-431A-87D8-8F0EADAF48DB}"/>
    <pc:docChg chg="modSld">
      <pc:chgData name="James Ward" userId="02d807f2-52ed-45c7-a22d-1255d1fa28ad" providerId="ADAL" clId="{BA7E42BD-B72A-431A-87D8-8F0EADAF48DB}" dt="2022-04-26T15:31:01.535" v="3" actId="6549"/>
      <pc:docMkLst>
        <pc:docMk/>
      </pc:docMkLst>
      <pc:sldChg chg="modNotesTx">
        <pc:chgData name="James Ward" userId="02d807f2-52ed-45c7-a22d-1255d1fa28ad" providerId="ADAL" clId="{BA7E42BD-B72A-431A-87D8-8F0EADAF48DB}" dt="2022-04-26T15:30:51.860" v="0" actId="6549"/>
        <pc:sldMkLst>
          <pc:docMk/>
          <pc:sldMk cId="3039099844" sldId="259"/>
        </pc:sldMkLst>
      </pc:sldChg>
      <pc:sldChg chg="modNotesTx">
        <pc:chgData name="James Ward" userId="02d807f2-52ed-45c7-a22d-1255d1fa28ad" providerId="ADAL" clId="{BA7E42BD-B72A-431A-87D8-8F0EADAF48DB}" dt="2022-04-26T15:30:54.369" v="1" actId="6549"/>
        <pc:sldMkLst>
          <pc:docMk/>
          <pc:sldMk cId="2715289002" sldId="271"/>
        </pc:sldMkLst>
      </pc:sldChg>
      <pc:sldChg chg="modNotesTx">
        <pc:chgData name="James Ward" userId="02d807f2-52ed-45c7-a22d-1255d1fa28ad" providerId="ADAL" clId="{BA7E42BD-B72A-431A-87D8-8F0EADAF48DB}" dt="2022-04-26T15:30:57.520" v="2" actId="6549"/>
        <pc:sldMkLst>
          <pc:docMk/>
          <pc:sldMk cId="3866973530" sldId="272"/>
        </pc:sldMkLst>
      </pc:sldChg>
      <pc:sldChg chg="modNotesTx">
        <pc:chgData name="James Ward" userId="02d807f2-52ed-45c7-a22d-1255d1fa28ad" providerId="ADAL" clId="{BA7E42BD-B72A-431A-87D8-8F0EADAF48DB}" dt="2022-04-26T15:31:01.535" v="3" actId="6549"/>
        <pc:sldMkLst>
          <pc:docMk/>
          <pc:sldMk cId="553569395" sldId="2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31E21-2281-415C-84D8-AD7044C0186B}" type="doc">
      <dgm:prSet loTypeId="urn:microsoft.com/office/officeart/2005/8/layout/venn3" loCatId="relationship" qsTypeId="urn:microsoft.com/office/officeart/2005/8/quickstyle/simple1" qsCatId="simple" csTypeId="urn:microsoft.com/office/officeart/2005/8/colors/accent6_2" csCatId="accent6" phldr="1"/>
      <dgm:spPr/>
    </dgm:pt>
    <dgm:pt modelId="{BB0C5EDB-5B98-48B9-851E-F7D500EAB270}">
      <dgm:prSet phldrT="[Text]"/>
      <dgm:spPr/>
      <dgm:t>
        <a:bodyPr/>
        <a:lstStyle/>
        <a:p>
          <a:r>
            <a:rPr lang="en-GB"/>
            <a:t>Process</a:t>
          </a:r>
        </a:p>
      </dgm:t>
    </dgm:pt>
    <dgm:pt modelId="{2F1D4ED8-FD28-46B8-9F4C-F325B464FD3F}" type="parTrans" cxnId="{3CEA7C9C-AC75-4319-9D13-A5EE1E2C17DF}">
      <dgm:prSet/>
      <dgm:spPr/>
      <dgm:t>
        <a:bodyPr/>
        <a:lstStyle/>
        <a:p>
          <a:endParaRPr lang="en-GB"/>
        </a:p>
      </dgm:t>
    </dgm:pt>
    <dgm:pt modelId="{5B80C67A-4FBC-4926-A4D3-B3CB95A11302}" type="sibTrans" cxnId="{3CEA7C9C-AC75-4319-9D13-A5EE1E2C17DF}">
      <dgm:prSet/>
      <dgm:spPr/>
      <dgm:t>
        <a:bodyPr/>
        <a:lstStyle/>
        <a:p>
          <a:endParaRPr lang="en-GB"/>
        </a:p>
      </dgm:t>
    </dgm:pt>
    <dgm:pt modelId="{07B66AB7-D01F-4444-85D5-44F20D2FBD6A}">
      <dgm:prSet phldrT="[Text]"/>
      <dgm:spPr/>
      <dgm:t>
        <a:bodyPr/>
        <a:lstStyle/>
        <a:p>
          <a:r>
            <a:rPr lang="en-GB"/>
            <a:t>Impact</a:t>
          </a:r>
        </a:p>
      </dgm:t>
    </dgm:pt>
    <dgm:pt modelId="{ABDA3D0F-3F31-4486-9837-AEAE7BD8A35A}" type="parTrans" cxnId="{3F4ABCBE-E4F8-4EB1-8607-7758DAC5B84C}">
      <dgm:prSet/>
      <dgm:spPr/>
      <dgm:t>
        <a:bodyPr/>
        <a:lstStyle/>
        <a:p>
          <a:endParaRPr lang="en-GB"/>
        </a:p>
      </dgm:t>
    </dgm:pt>
    <dgm:pt modelId="{A21543A1-2206-4396-8C41-57E246901456}" type="sibTrans" cxnId="{3F4ABCBE-E4F8-4EB1-8607-7758DAC5B84C}">
      <dgm:prSet/>
      <dgm:spPr/>
      <dgm:t>
        <a:bodyPr/>
        <a:lstStyle/>
        <a:p>
          <a:endParaRPr lang="en-GB"/>
        </a:p>
      </dgm:t>
    </dgm:pt>
    <dgm:pt modelId="{23D0B7C4-9E9A-4D42-8BA6-0CA268D24A2E}" type="pres">
      <dgm:prSet presAssocID="{35231E21-2281-415C-84D8-AD7044C0186B}" presName="Name0" presStyleCnt="0">
        <dgm:presLayoutVars>
          <dgm:dir/>
          <dgm:resizeHandles val="exact"/>
        </dgm:presLayoutVars>
      </dgm:prSet>
      <dgm:spPr/>
    </dgm:pt>
    <dgm:pt modelId="{FC13AA22-5103-45D9-910F-91CCBBB8D01F}" type="pres">
      <dgm:prSet presAssocID="{BB0C5EDB-5B98-48B9-851E-F7D500EAB270}" presName="Name5" presStyleLbl="vennNode1" presStyleIdx="0" presStyleCnt="2">
        <dgm:presLayoutVars>
          <dgm:bulletEnabled val="1"/>
        </dgm:presLayoutVars>
      </dgm:prSet>
      <dgm:spPr/>
    </dgm:pt>
    <dgm:pt modelId="{DF69D8BB-BD30-4358-A0D3-E7CD3A2481EE}" type="pres">
      <dgm:prSet presAssocID="{5B80C67A-4FBC-4926-A4D3-B3CB95A11302}" presName="space" presStyleCnt="0"/>
      <dgm:spPr/>
    </dgm:pt>
    <dgm:pt modelId="{24CF6D02-6C8C-44AF-8709-4BF22957BDE3}" type="pres">
      <dgm:prSet presAssocID="{07B66AB7-D01F-4444-85D5-44F20D2FBD6A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57CCD32A-D87A-42BD-8D89-FD3F62B61F5C}" type="presOf" srcId="{BB0C5EDB-5B98-48B9-851E-F7D500EAB270}" destId="{FC13AA22-5103-45D9-910F-91CCBBB8D01F}" srcOrd="0" destOrd="0" presId="urn:microsoft.com/office/officeart/2005/8/layout/venn3"/>
    <dgm:cxn modelId="{82DBAB47-61C5-4D51-AF53-872BB42A10DE}" type="presOf" srcId="{35231E21-2281-415C-84D8-AD7044C0186B}" destId="{23D0B7C4-9E9A-4D42-8BA6-0CA268D24A2E}" srcOrd="0" destOrd="0" presId="urn:microsoft.com/office/officeart/2005/8/layout/venn3"/>
    <dgm:cxn modelId="{92E3C891-6C3F-4C51-9176-376748258B30}" type="presOf" srcId="{07B66AB7-D01F-4444-85D5-44F20D2FBD6A}" destId="{24CF6D02-6C8C-44AF-8709-4BF22957BDE3}" srcOrd="0" destOrd="0" presId="urn:microsoft.com/office/officeart/2005/8/layout/venn3"/>
    <dgm:cxn modelId="{3CEA7C9C-AC75-4319-9D13-A5EE1E2C17DF}" srcId="{35231E21-2281-415C-84D8-AD7044C0186B}" destId="{BB0C5EDB-5B98-48B9-851E-F7D500EAB270}" srcOrd="0" destOrd="0" parTransId="{2F1D4ED8-FD28-46B8-9F4C-F325B464FD3F}" sibTransId="{5B80C67A-4FBC-4926-A4D3-B3CB95A11302}"/>
    <dgm:cxn modelId="{3F4ABCBE-E4F8-4EB1-8607-7758DAC5B84C}" srcId="{35231E21-2281-415C-84D8-AD7044C0186B}" destId="{07B66AB7-D01F-4444-85D5-44F20D2FBD6A}" srcOrd="1" destOrd="0" parTransId="{ABDA3D0F-3F31-4486-9837-AEAE7BD8A35A}" sibTransId="{A21543A1-2206-4396-8C41-57E246901456}"/>
    <dgm:cxn modelId="{725561D7-0984-48B6-AF51-23D13C847928}" type="presParOf" srcId="{23D0B7C4-9E9A-4D42-8BA6-0CA268D24A2E}" destId="{FC13AA22-5103-45D9-910F-91CCBBB8D01F}" srcOrd="0" destOrd="0" presId="urn:microsoft.com/office/officeart/2005/8/layout/venn3"/>
    <dgm:cxn modelId="{DD644CF7-1254-44C7-9F2F-0FBF2C893D85}" type="presParOf" srcId="{23D0B7C4-9E9A-4D42-8BA6-0CA268D24A2E}" destId="{DF69D8BB-BD30-4358-A0D3-E7CD3A2481EE}" srcOrd="1" destOrd="0" presId="urn:microsoft.com/office/officeart/2005/8/layout/venn3"/>
    <dgm:cxn modelId="{13A53CB8-8BD2-4AD5-BDE8-D834E57B0FEC}" type="presParOf" srcId="{23D0B7C4-9E9A-4D42-8BA6-0CA268D24A2E}" destId="{24CF6D02-6C8C-44AF-8709-4BF22957BDE3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B72383-A635-46EA-B7C4-BE2E4F0FCC48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F89D8B-FB06-4465-98BC-81A36BEDC9A3}">
      <dgm:prSet phldrT="[Text]"/>
      <dgm:spPr/>
      <dgm:t>
        <a:bodyPr/>
        <a:lstStyle/>
        <a:p>
          <a:r>
            <a:rPr lang="en-GB"/>
            <a:t>Align strategy with common priority challenges</a:t>
          </a:r>
        </a:p>
      </dgm:t>
    </dgm:pt>
    <dgm:pt modelId="{5AEB13C9-1A40-442D-88B3-65296FDBB584}" type="parTrans" cxnId="{8A61EB5B-0E8A-4221-9ED9-81F88E4728B8}">
      <dgm:prSet/>
      <dgm:spPr/>
      <dgm:t>
        <a:bodyPr/>
        <a:lstStyle/>
        <a:p>
          <a:endParaRPr lang="en-GB"/>
        </a:p>
      </dgm:t>
    </dgm:pt>
    <dgm:pt modelId="{BC5EC3C4-3C1E-4A3F-BC99-586B3B8BD4C5}" type="sibTrans" cxnId="{8A61EB5B-0E8A-4221-9ED9-81F88E4728B8}">
      <dgm:prSet/>
      <dgm:spPr>
        <a:solidFill>
          <a:schemeClr val="bg2"/>
        </a:solidFill>
      </dgm:spPr>
      <dgm:t>
        <a:bodyPr/>
        <a:lstStyle/>
        <a:p>
          <a:endParaRPr lang="en-GB"/>
        </a:p>
      </dgm:t>
    </dgm:pt>
    <dgm:pt modelId="{80119E2A-46ED-48F1-8D2A-C7503251BF3F}">
      <dgm:prSet phldrT="[Text]"/>
      <dgm:spPr/>
      <dgm:t>
        <a:bodyPr/>
        <a:lstStyle/>
        <a:p>
          <a:r>
            <a:rPr lang="en-GB"/>
            <a:t>Standards and standardisation</a:t>
          </a:r>
        </a:p>
      </dgm:t>
    </dgm:pt>
    <dgm:pt modelId="{8494179C-9425-428E-AD2A-29C0C7CE2FAB}" type="parTrans" cxnId="{6B4EE178-FC6B-485B-9262-853F5E12770F}">
      <dgm:prSet/>
      <dgm:spPr/>
      <dgm:t>
        <a:bodyPr/>
        <a:lstStyle/>
        <a:p>
          <a:endParaRPr lang="en-GB"/>
        </a:p>
      </dgm:t>
    </dgm:pt>
    <dgm:pt modelId="{247F2781-E1A1-4EF3-B5E5-C346E13FFC42}" type="sibTrans" cxnId="{6B4EE178-FC6B-485B-9262-853F5E12770F}">
      <dgm:prSet/>
      <dgm:spPr>
        <a:solidFill>
          <a:schemeClr val="bg2"/>
        </a:solidFill>
      </dgm:spPr>
      <dgm:t>
        <a:bodyPr/>
        <a:lstStyle/>
        <a:p>
          <a:endParaRPr lang="en-GB"/>
        </a:p>
      </dgm:t>
    </dgm:pt>
    <dgm:pt modelId="{20E67157-E462-4A89-9F17-62CAB23E41C7}">
      <dgm:prSet phldrT="[Text]"/>
      <dgm:spPr/>
      <dgm:t>
        <a:bodyPr/>
        <a:lstStyle/>
        <a:p>
          <a:r>
            <a:rPr lang="en-GB"/>
            <a:t>Evaluation and evidence</a:t>
          </a:r>
        </a:p>
      </dgm:t>
    </dgm:pt>
    <dgm:pt modelId="{1743CC1A-854F-4E33-9413-C0EA24A53851}" type="parTrans" cxnId="{AA73DA37-63C8-41F2-8EB3-AFA2E88E90E9}">
      <dgm:prSet/>
      <dgm:spPr/>
      <dgm:t>
        <a:bodyPr/>
        <a:lstStyle/>
        <a:p>
          <a:endParaRPr lang="en-GB"/>
        </a:p>
      </dgm:t>
    </dgm:pt>
    <dgm:pt modelId="{AF710815-1628-4588-8CC8-B6CBC8DCCB1F}" type="sibTrans" cxnId="{AA73DA37-63C8-41F2-8EB3-AFA2E88E90E9}">
      <dgm:prSet/>
      <dgm:spPr>
        <a:solidFill>
          <a:schemeClr val="bg2"/>
        </a:solidFill>
      </dgm:spPr>
      <dgm:t>
        <a:bodyPr/>
        <a:lstStyle/>
        <a:p>
          <a:endParaRPr lang="en-GB"/>
        </a:p>
      </dgm:t>
    </dgm:pt>
    <dgm:pt modelId="{4BEA67EA-D1A9-40C0-99E5-35B9A51924DA}">
      <dgm:prSet phldrT="[Text]"/>
      <dgm:spPr/>
      <dgm:t>
        <a:bodyPr/>
        <a:lstStyle/>
        <a:p>
          <a:r>
            <a:rPr lang="en-GB"/>
            <a:t>Review ATR structure and governance</a:t>
          </a:r>
        </a:p>
      </dgm:t>
    </dgm:pt>
    <dgm:pt modelId="{3DB1DBD5-D799-49DB-8045-F75A7A664C28}" type="parTrans" cxnId="{9F336745-E53B-49F0-803A-72F052BA83B4}">
      <dgm:prSet/>
      <dgm:spPr/>
      <dgm:t>
        <a:bodyPr/>
        <a:lstStyle/>
        <a:p>
          <a:endParaRPr lang="en-GB"/>
        </a:p>
      </dgm:t>
    </dgm:pt>
    <dgm:pt modelId="{6FF95847-5F52-4DCE-AB4A-44E6A269701D}" type="sibTrans" cxnId="{9F336745-E53B-49F0-803A-72F052BA83B4}">
      <dgm:prSet/>
      <dgm:spPr>
        <a:solidFill>
          <a:schemeClr val="bg2"/>
        </a:solidFill>
      </dgm:spPr>
      <dgm:t>
        <a:bodyPr/>
        <a:lstStyle/>
        <a:p>
          <a:endParaRPr lang="en-GB"/>
        </a:p>
      </dgm:t>
    </dgm:pt>
    <dgm:pt modelId="{CDCEC5B6-EC82-47ED-B30F-BA490D0DE9D6}" type="pres">
      <dgm:prSet presAssocID="{DAB72383-A635-46EA-B7C4-BE2E4F0FCC48}" presName="cycle" presStyleCnt="0">
        <dgm:presLayoutVars>
          <dgm:dir/>
          <dgm:resizeHandles val="exact"/>
        </dgm:presLayoutVars>
      </dgm:prSet>
      <dgm:spPr/>
    </dgm:pt>
    <dgm:pt modelId="{575BAD53-5E29-411E-9142-C45D34B844BA}" type="pres">
      <dgm:prSet presAssocID="{52F89D8B-FB06-4465-98BC-81A36BEDC9A3}" presName="dummy" presStyleCnt="0"/>
      <dgm:spPr/>
    </dgm:pt>
    <dgm:pt modelId="{EA2045F9-5728-422C-A31E-B9133868AE5F}" type="pres">
      <dgm:prSet presAssocID="{52F89D8B-FB06-4465-98BC-81A36BEDC9A3}" presName="node" presStyleLbl="revTx" presStyleIdx="0" presStyleCnt="4">
        <dgm:presLayoutVars>
          <dgm:bulletEnabled val="1"/>
        </dgm:presLayoutVars>
      </dgm:prSet>
      <dgm:spPr/>
    </dgm:pt>
    <dgm:pt modelId="{1DE02ED3-F7D7-4AA1-8227-92F29A782A5F}" type="pres">
      <dgm:prSet presAssocID="{BC5EC3C4-3C1E-4A3F-BC99-586B3B8BD4C5}" presName="sibTrans" presStyleLbl="node1" presStyleIdx="0" presStyleCnt="4"/>
      <dgm:spPr/>
    </dgm:pt>
    <dgm:pt modelId="{17D02B35-FB87-4E2F-832A-44A097F6D913}" type="pres">
      <dgm:prSet presAssocID="{80119E2A-46ED-48F1-8D2A-C7503251BF3F}" presName="dummy" presStyleCnt="0"/>
      <dgm:spPr/>
    </dgm:pt>
    <dgm:pt modelId="{6CAE44BD-A7A0-4DEB-B8D9-9E998D7FF729}" type="pres">
      <dgm:prSet presAssocID="{80119E2A-46ED-48F1-8D2A-C7503251BF3F}" presName="node" presStyleLbl="revTx" presStyleIdx="1" presStyleCnt="4">
        <dgm:presLayoutVars>
          <dgm:bulletEnabled val="1"/>
        </dgm:presLayoutVars>
      </dgm:prSet>
      <dgm:spPr/>
    </dgm:pt>
    <dgm:pt modelId="{A2F2D7F5-CC99-4BF9-A1EC-DE005A7019DB}" type="pres">
      <dgm:prSet presAssocID="{247F2781-E1A1-4EF3-B5E5-C346E13FFC42}" presName="sibTrans" presStyleLbl="node1" presStyleIdx="1" presStyleCnt="4"/>
      <dgm:spPr/>
    </dgm:pt>
    <dgm:pt modelId="{70E5CB3A-A980-4067-8577-475359BA977A}" type="pres">
      <dgm:prSet presAssocID="{20E67157-E462-4A89-9F17-62CAB23E41C7}" presName="dummy" presStyleCnt="0"/>
      <dgm:spPr/>
    </dgm:pt>
    <dgm:pt modelId="{CE1598AB-34FB-48F5-ACB8-278F5E948DE8}" type="pres">
      <dgm:prSet presAssocID="{20E67157-E462-4A89-9F17-62CAB23E41C7}" presName="node" presStyleLbl="revTx" presStyleIdx="2" presStyleCnt="4">
        <dgm:presLayoutVars>
          <dgm:bulletEnabled val="1"/>
        </dgm:presLayoutVars>
      </dgm:prSet>
      <dgm:spPr/>
    </dgm:pt>
    <dgm:pt modelId="{2C8C2C23-788D-46B6-AF8D-2F0211B1F0B0}" type="pres">
      <dgm:prSet presAssocID="{AF710815-1628-4588-8CC8-B6CBC8DCCB1F}" presName="sibTrans" presStyleLbl="node1" presStyleIdx="2" presStyleCnt="4"/>
      <dgm:spPr/>
    </dgm:pt>
    <dgm:pt modelId="{A701521B-A9FC-4EA8-8D45-8FB22DBD0EAE}" type="pres">
      <dgm:prSet presAssocID="{4BEA67EA-D1A9-40C0-99E5-35B9A51924DA}" presName="dummy" presStyleCnt="0"/>
      <dgm:spPr/>
    </dgm:pt>
    <dgm:pt modelId="{7A33E2E4-DBC8-4C0C-A972-AF71DC3089F3}" type="pres">
      <dgm:prSet presAssocID="{4BEA67EA-D1A9-40C0-99E5-35B9A51924DA}" presName="node" presStyleLbl="revTx" presStyleIdx="3" presStyleCnt="4">
        <dgm:presLayoutVars>
          <dgm:bulletEnabled val="1"/>
        </dgm:presLayoutVars>
      </dgm:prSet>
      <dgm:spPr/>
    </dgm:pt>
    <dgm:pt modelId="{3A8EE62A-EDAB-4930-8178-9E3F24E43F83}" type="pres">
      <dgm:prSet presAssocID="{6FF95847-5F52-4DCE-AB4A-44E6A269701D}" presName="sibTrans" presStyleLbl="node1" presStyleIdx="3" presStyleCnt="4"/>
      <dgm:spPr/>
    </dgm:pt>
  </dgm:ptLst>
  <dgm:cxnLst>
    <dgm:cxn modelId="{E7BCE807-221D-443B-A7C9-7534B6CF6FD7}" type="presOf" srcId="{6FF95847-5F52-4DCE-AB4A-44E6A269701D}" destId="{3A8EE62A-EDAB-4930-8178-9E3F24E43F83}" srcOrd="0" destOrd="0" presId="urn:microsoft.com/office/officeart/2005/8/layout/cycle1"/>
    <dgm:cxn modelId="{DBC9DD20-C670-4AF3-AEE6-71C6F1015405}" type="presOf" srcId="{AF710815-1628-4588-8CC8-B6CBC8DCCB1F}" destId="{2C8C2C23-788D-46B6-AF8D-2F0211B1F0B0}" srcOrd="0" destOrd="0" presId="urn:microsoft.com/office/officeart/2005/8/layout/cycle1"/>
    <dgm:cxn modelId="{AA73DA37-63C8-41F2-8EB3-AFA2E88E90E9}" srcId="{DAB72383-A635-46EA-B7C4-BE2E4F0FCC48}" destId="{20E67157-E462-4A89-9F17-62CAB23E41C7}" srcOrd="2" destOrd="0" parTransId="{1743CC1A-854F-4E33-9413-C0EA24A53851}" sibTransId="{AF710815-1628-4588-8CC8-B6CBC8DCCB1F}"/>
    <dgm:cxn modelId="{D1DAF140-EDC5-49D8-A3AC-AC448BAB6BC3}" type="presOf" srcId="{20E67157-E462-4A89-9F17-62CAB23E41C7}" destId="{CE1598AB-34FB-48F5-ACB8-278F5E948DE8}" srcOrd="0" destOrd="0" presId="urn:microsoft.com/office/officeart/2005/8/layout/cycle1"/>
    <dgm:cxn modelId="{8A61EB5B-0E8A-4221-9ED9-81F88E4728B8}" srcId="{DAB72383-A635-46EA-B7C4-BE2E4F0FCC48}" destId="{52F89D8B-FB06-4465-98BC-81A36BEDC9A3}" srcOrd="0" destOrd="0" parTransId="{5AEB13C9-1A40-442D-88B3-65296FDBB584}" sibTransId="{BC5EC3C4-3C1E-4A3F-BC99-586B3B8BD4C5}"/>
    <dgm:cxn modelId="{9F336745-E53B-49F0-803A-72F052BA83B4}" srcId="{DAB72383-A635-46EA-B7C4-BE2E4F0FCC48}" destId="{4BEA67EA-D1A9-40C0-99E5-35B9A51924DA}" srcOrd="3" destOrd="0" parTransId="{3DB1DBD5-D799-49DB-8045-F75A7A664C28}" sibTransId="{6FF95847-5F52-4DCE-AB4A-44E6A269701D}"/>
    <dgm:cxn modelId="{45D42D47-6466-48AF-A62C-1FEF31508DED}" type="presOf" srcId="{4BEA67EA-D1A9-40C0-99E5-35B9A51924DA}" destId="{7A33E2E4-DBC8-4C0C-A972-AF71DC3089F3}" srcOrd="0" destOrd="0" presId="urn:microsoft.com/office/officeart/2005/8/layout/cycle1"/>
    <dgm:cxn modelId="{12A7484B-F249-4525-8D45-16B1DC99DEB5}" type="presOf" srcId="{247F2781-E1A1-4EF3-B5E5-C346E13FFC42}" destId="{A2F2D7F5-CC99-4BF9-A1EC-DE005A7019DB}" srcOrd="0" destOrd="0" presId="urn:microsoft.com/office/officeart/2005/8/layout/cycle1"/>
    <dgm:cxn modelId="{DCCB4F55-CABE-4309-8F9B-A95AE5989F41}" type="presOf" srcId="{DAB72383-A635-46EA-B7C4-BE2E4F0FCC48}" destId="{CDCEC5B6-EC82-47ED-B30F-BA490D0DE9D6}" srcOrd="0" destOrd="0" presId="urn:microsoft.com/office/officeart/2005/8/layout/cycle1"/>
    <dgm:cxn modelId="{EE783E57-DBAF-4960-A688-BE74E5649A4D}" type="presOf" srcId="{52F89D8B-FB06-4465-98BC-81A36BEDC9A3}" destId="{EA2045F9-5728-422C-A31E-B9133868AE5F}" srcOrd="0" destOrd="0" presId="urn:microsoft.com/office/officeart/2005/8/layout/cycle1"/>
    <dgm:cxn modelId="{6B4EE178-FC6B-485B-9262-853F5E12770F}" srcId="{DAB72383-A635-46EA-B7C4-BE2E4F0FCC48}" destId="{80119E2A-46ED-48F1-8D2A-C7503251BF3F}" srcOrd="1" destOrd="0" parTransId="{8494179C-9425-428E-AD2A-29C0C7CE2FAB}" sibTransId="{247F2781-E1A1-4EF3-B5E5-C346E13FFC42}"/>
    <dgm:cxn modelId="{40503E79-DD6B-45AF-B942-86D9D0CF0633}" type="presOf" srcId="{BC5EC3C4-3C1E-4A3F-BC99-586B3B8BD4C5}" destId="{1DE02ED3-F7D7-4AA1-8227-92F29A782A5F}" srcOrd="0" destOrd="0" presId="urn:microsoft.com/office/officeart/2005/8/layout/cycle1"/>
    <dgm:cxn modelId="{A21944FF-886D-4962-A33E-83E184BDFE78}" type="presOf" srcId="{80119E2A-46ED-48F1-8D2A-C7503251BF3F}" destId="{6CAE44BD-A7A0-4DEB-B8D9-9E998D7FF729}" srcOrd="0" destOrd="0" presId="urn:microsoft.com/office/officeart/2005/8/layout/cycle1"/>
    <dgm:cxn modelId="{E1F3D407-A09C-4D38-A248-DAFCE1FCEA96}" type="presParOf" srcId="{CDCEC5B6-EC82-47ED-B30F-BA490D0DE9D6}" destId="{575BAD53-5E29-411E-9142-C45D34B844BA}" srcOrd="0" destOrd="0" presId="urn:microsoft.com/office/officeart/2005/8/layout/cycle1"/>
    <dgm:cxn modelId="{7A0081DE-68BB-468B-9318-FF480F1F45A2}" type="presParOf" srcId="{CDCEC5B6-EC82-47ED-B30F-BA490D0DE9D6}" destId="{EA2045F9-5728-422C-A31E-B9133868AE5F}" srcOrd="1" destOrd="0" presId="urn:microsoft.com/office/officeart/2005/8/layout/cycle1"/>
    <dgm:cxn modelId="{38134501-BA58-4F39-A058-2A7BD862C21D}" type="presParOf" srcId="{CDCEC5B6-EC82-47ED-B30F-BA490D0DE9D6}" destId="{1DE02ED3-F7D7-4AA1-8227-92F29A782A5F}" srcOrd="2" destOrd="0" presId="urn:microsoft.com/office/officeart/2005/8/layout/cycle1"/>
    <dgm:cxn modelId="{D7F6C7D3-64C0-43C9-99B3-28FF8EA5F049}" type="presParOf" srcId="{CDCEC5B6-EC82-47ED-B30F-BA490D0DE9D6}" destId="{17D02B35-FB87-4E2F-832A-44A097F6D913}" srcOrd="3" destOrd="0" presId="urn:microsoft.com/office/officeart/2005/8/layout/cycle1"/>
    <dgm:cxn modelId="{4FED35F6-E747-49E1-92C5-BED44F5B4A96}" type="presParOf" srcId="{CDCEC5B6-EC82-47ED-B30F-BA490D0DE9D6}" destId="{6CAE44BD-A7A0-4DEB-B8D9-9E998D7FF729}" srcOrd="4" destOrd="0" presId="urn:microsoft.com/office/officeart/2005/8/layout/cycle1"/>
    <dgm:cxn modelId="{2C53E282-CD9E-4CFD-B8CE-AF302077623A}" type="presParOf" srcId="{CDCEC5B6-EC82-47ED-B30F-BA490D0DE9D6}" destId="{A2F2D7F5-CC99-4BF9-A1EC-DE005A7019DB}" srcOrd="5" destOrd="0" presId="urn:microsoft.com/office/officeart/2005/8/layout/cycle1"/>
    <dgm:cxn modelId="{2071F56D-D7E6-404A-8D72-449FBD8451AB}" type="presParOf" srcId="{CDCEC5B6-EC82-47ED-B30F-BA490D0DE9D6}" destId="{70E5CB3A-A980-4067-8577-475359BA977A}" srcOrd="6" destOrd="0" presId="urn:microsoft.com/office/officeart/2005/8/layout/cycle1"/>
    <dgm:cxn modelId="{82CE9A8B-92FC-47FB-80BD-AB587C833A3A}" type="presParOf" srcId="{CDCEC5B6-EC82-47ED-B30F-BA490D0DE9D6}" destId="{CE1598AB-34FB-48F5-ACB8-278F5E948DE8}" srcOrd="7" destOrd="0" presId="urn:microsoft.com/office/officeart/2005/8/layout/cycle1"/>
    <dgm:cxn modelId="{4B9226A5-814F-4BCE-B74F-02F1B409FD30}" type="presParOf" srcId="{CDCEC5B6-EC82-47ED-B30F-BA490D0DE9D6}" destId="{2C8C2C23-788D-46B6-AF8D-2F0211B1F0B0}" srcOrd="8" destOrd="0" presId="urn:microsoft.com/office/officeart/2005/8/layout/cycle1"/>
    <dgm:cxn modelId="{1EE67445-FCCB-438D-AF83-143186C1D8F5}" type="presParOf" srcId="{CDCEC5B6-EC82-47ED-B30F-BA490D0DE9D6}" destId="{A701521B-A9FC-4EA8-8D45-8FB22DBD0EAE}" srcOrd="9" destOrd="0" presId="urn:microsoft.com/office/officeart/2005/8/layout/cycle1"/>
    <dgm:cxn modelId="{D89D462D-2D59-4F22-A720-D4A11D5F85C5}" type="presParOf" srcId="{CDCEC5B6-EC82-47ED-B30F-BA490D0DE9D6}" destId="{7A33E2E4-DBC8-4C0C-A972-AF71DC3089F3}" srcOrd="10" destOrd="0" presId="urn:microsoft.com/office/officeart/2005/8/layout/cycle1"/>
    <dgm:cxn modelId="{7669E867-1544-4025-B8A1-6C86D9CBB641}" type="presParOf" srcId="{CDCEC5B6-EC82-47ED-B30F-BA490D0DE9D6}" destId="{3A8EE62A-EDAB-4930-8178-9E3F24E43F83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3AA22-5103-45D9-910F-91CCBBB8D01F}">
      <dsp:nvSpPr>
        <dsp:cNvPr id="0" name=""/>
        <dsp:cNvSpPr/>
      </dsp:nvSpPr>
      <dsp:spPr>
        <a:xfrm>
          <a:off x="1324918" y="331"/>
          <a:ext cx="2938232" cy="293823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1701" tIns="50800" rIns="161701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Process</a:t>
          </a:r>
        </a:p>
      </dsp:txBody>
      <dsp:txXfrm>
        <a:off x="1755212" y="430625"/>
        <a:ext cx="2077644" cy="2077644"/>
      </dsp:txXfrm>
    </dsp:sp>
    <dsp:sp modelId="{24CF6D02-6C8C-44AF-8709-4BF22957BDE3}">
      <dsp:nvSpPr>
        <dsp:cNvPr id="0" name=""/>
        <dsp:cNvSpPr/>
      </dsp:nvSpPr>
      <dsp:spPr>
        <a:xfrm>
          <a:off x="3675504" y="331"/>
          <a:ext cx="2938232" cy="293823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1701" tIns="50800" rIns="161701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Impact</a:t>
          </a:r>
        </a:p>
      </dsp:txBody>
      <dsp:txXfrm>
        <a:off x="4105798" y="430625"/>
        <a:ext cx="2077644" cy="2077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045F9-5728-422C-A31E-B9133868AE5F}">
      <dsp:nvSpPr>
        <dsp:cNvPr id="0" name=""/>
        <dsp:cNvSpPr/>
      </dsp:nvSpPr>
      <dsp:spPr>
        <a:xfrm>
          <a:off x="5648837" y="137865"/>
          <a:ext cx="2209080" cy="220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Align strategy with common priority challenges</a:t>
          </a:r>
        </a:p>
      </dsp:txBody>
      <dsp:txXfrm>
        <a:off x="5648837" y="137865"/>
        <a:ext cx="2209080" cy="2209080"/>
      </dsp:txXfrm>
    </dsp:sp>
    <dsp:sp modelId="{1DE02ED3-F7D7-4AA1-8227-92F29A782A5F}">
      <dsp:nvSpPr>
        <dsp:cNvPr id="0" name=""/>
        <dsp:cNvSpPr/>
      </dsp:nvSpPr>
      <dsp:spPr>
        <a:xfrm>
          <a:off x="1752417" y="-2223"/>
          <a:ext cx="6245589" cy="6245589"/>
        </a:xfrm>
        <a:prstGeom prst="circularArrow">
          <a:avLst>
            <a:gd name="adj1" fmla="val 6897"/>
            <a:gd name="adj2" fmla="val 464966"/>
            <a:gd name="adj3" fmla="val 551040"/>
            <a:gd name="adj4" fmla="val 20583994"/>
            <a:gd name="adj5" fmla="val 8047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E44BD-A7A0-4DEB-B8D9-9E998D7FF729}">
      <dsp:nvSpPr>
        <dsp:cNvPr id="0" name=""/>
        <dsp:cNvSpPr/>
      </dsp:nvSpPr>
      <dsp:spPr>
        <a:xfrm>
          <a:off x="5648837" y="3894195"/>
          <a:ext cx="2209080" cy="220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Standards and standardisation</a:t>
          </a:r>
        </a:p>
      </dsp:txBody>
      <dsp:txXfrm>
        <a:off x="5648837" y="3894195"/>
        <a:ext cx="2209080" cy="2209080"/>
      </dsp:txXfrm>
    </dsp:sp>
    <dsp:sp modelId="{A2F2D7F5-CC99-4BF9-A1EC-DE005A7019DB}">
      <dsp:nvSpPr>
        <dsp:cNvPr id="0" name=""/>
        <dsp:cNvSpPr/>
      </dsp:nvSpPr>
      <dsp:spPr>
        <a:xfrm>
          <a:off x="1752417" y="-2223"/>
          <a:ext cx="6245589" cy="6245589"/>
        </a:xfrm>
        <a:prstGeom prst="circularArrow">
          <a:avLst>
            <a:gd name="adj1" fmla="val 6897"/>
            <a:gd name="adj2" fmla="val 464966"/>
            <a:gd name="adj3" fmla="val 5951040"/>
            <a:gd name="adj4" fmla="val 4383994"/>
            <a:gd name="adj5" fmla="val 8047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598AB-34FB-48F5-ACB8-278F5E948DE8}">
      <dsp:nvSpPr>
        <dsp:cNvPr id="0" name=""/>
        <dsp:cNvSpPr/>
      </dsp:nvSpPr>
      <dsp:spPr>
        <a:xfrm>
          <a:off x="1892507" y="3894195"/>
          <a:ext cx="2209080" cy="220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Evaluation and evidence</a:t>
          </a:r>
        </a:p>
      </dsp:txBody>
      <dsp:txXfrm>
        <a:off x="1892507" y="3894195"/>
        <a:ext cx="2209080" cy="2209080"/>
      </dsp:txXfrm>
    </dsp:sp>
    <dsp:sp modelId="{2C8C2C23-788D-46B6-AF8D-2F0211B1F0B0}">
      <dsp:nvSpPr>
        <dsp:cNvPr id="0" name=""/>
        <dsp:cNvSpPr/>
      </dsp:nvSpPr>
      <dsp:spPr>
        <a:xfrm>
          <a:off x="1752417" y="-2223"/>
          <a:ext cx="6245589" cy="6245589"/>
        </a:xfrm>
        <a:prstGeom prst="circularArrow">
          <a:avLst>
            <a:gd name="adj1" fmla="val 6897"/>
            <a:gd name="adj2" fmla="val 464966"/>
            <a:gd name="adj3" fmla="val 11351040"/>
            <a:gd name="adj4" fmla="val 9783994"/>
            <a:gd name="adj5" fmla="val 8047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3E2E4-DBC8-4C0C-A972-AF71DC3089F3}">
      <dsp:nvSpPr>
        <dsp:cNvPr id="0" name=""/>
        <dsp:cNvSpPr/>
      </dsp:nvSpPr>
      <dsp:spPr>
        <a:xfrm>
          <a:off x="1892507" y="137865"/>
          <a:ext cx="2209080" cy="220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Review ATR structure and governance</a:t>
          </a:r>
        </a:p>
      </dsp:txBody>
      <dsp:txXfrm>
        <a:off x="1892507" y="137865"/>
        <a:ext cx="2209080" cy="2209080"/>
      </dsp:txXfrm>
    </dsp:sp>
    <dsp:sp modelId="{3A8EE62A-EDAB-4930-8178-9E3F24E43F83}">
      <dsp:nvSpPr>
        <dsp:cNvPr id="0" name=""/>
        <dsp:cNvSpPr/>
      </dsp:nvSpPr>
      <dsp:spPr>
        <a:xfrm>
          <a:off x="1752417" y="-2223"/>
          <a:ext cx="6245589" cy="6245589"/>
        </a:xfrm>
        <a:prstGeom prst="circularArrow">
          <a:avLst>
            <a:gd name="adj1" fmla="val 6897"/>
            <a:gd name="adj2" fmla="val 464966"/>
            <a:gd name="adj3" fmla="val 16751040"/>
            <a:gd name="adj4" fmla="val 15183994"/>
            <a:gd name="adj5" fmla="val 8047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F2407-4C6B-4DEF-B90F-58C54D347CE9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2717-5D2A-4406-B66F-FE5D49CFB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1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82717-5D2A-4406-B66F-FE5D49CFB4C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20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82717-5D2A-4406-B66F-FE5D49CFB4C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88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82717-5D2A-4406-B66F-FE5D49CFB4C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81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82717-5D2A-4406-B66F-FE5D49CFB4C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61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82717-5D2A-4406-B66F-FE5D49CFB4C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00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32AA8C-67F5-46F2-9EE0-AD03838533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7" r="4322"/>
          <a:stretch/>
        </p:blipFill>
        <p:spPr>
          <a:xfrm>
            <a:off x="462092" y="0"/>
            <a:ext cx="10229721" cy="6631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A305BB-2E1D-4B00-B68F-8A2E001E6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469" y="2474279"/>
            <a:ext cx="9777600" cy="2160000"/>
          </a:xfrm>
        </p:spPr>
        <p:txBody>
          <a:bodyPr anchor="t" anchorCtr="0">
            <a:noAutofit/>
          </a:bodyPr>
          <a:lstStyle>
            <a:lvl1pPr algn="l">
              <a:lnSpc>
                <a:spcPts val="7600"/>
              </a:lnSpc>
              <a:defRPr sz="72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B70BB-55FE-4BB6-9C18-05B809A0A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470" y="6423343"/>
            <a:ext cx="6912000" cy="58111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ts val="216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  <a:latin typeface="+mj-lt"/>
              </a:defRPr>
            </a:lvl1pPr>
            <a:lvl2pPr marL="503789" indent="0" algn="ctr">
              <a:buNone/>
              <a:defRPr sz="2204"/>
            </a:lvl2pPr>
            <a:lvl3pPr marL="1007577" indent="0" algn="ctr">
              <a:buNone/>
              <a:defRPr sz="1983"/>
            </a:lvl3pPr>
            <a:lvl4pPr marL="1511366" indent="0" algn="ctr">
              <a:buNone/>
              <a:defRPr sz="1763"/>
            </a:lvl4pPr>
            <a:lvl5pPr marL="2015155" indent="0" algn="ctr">
              <a:buNone/>
              <a:defRPr sz="1763"/>
            </a:lvl5pPr>
            <a:lvl6pPr marL="2518943" indent="0" algn="ctr">
              <a:buNone/>
              <a:defRPr sz="1763"/>
            </a:lvl6pPr>
            <a:lvl7pPr marL="3022732" indent="0" algn="ctr">
              <a:buNone/>
              <a:defRPr sz="1763"/>
            </a:lvl7pPr>
            <a:lvl8pPr marL="3526521" indent="0" algn="ctr">
              <a:buNone/>
              <a:defRPr sz="1763"/>
            </a:lvl8pPr>
            <a:lvl9pPr marL="4030309" indent="0" algn="ctr">
              <a:buNone/>
              <a:defRPr sz="176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A98EA-112F-4BB7-BF30-E51956C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7123777"/>
            <a:ext cx="2405658" cy="288000"/>
          </a:xfrm>
        </p:spPr>
        <p:txBody>
          <a:bodyPr/>
          <a:lstStyle/>
          <a:p>
            <a:fld id="{52C1934B-239F-434D-9ECE-887DDE2E4E74}" type="datetime1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6EF80-4CDF-4268-8F16-1D58ED0D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75D18-D36A-4501-979E-7AF4B06A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4430" y="7123777"/>
            <a:ext cx="1359545" cy="288000"/>
          </a:xfrm>
        </p:spPr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4EC7144-9734-4BA8-801E-6BBBC51EB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87" y="458024"/>
            <a:ext cx="1602593" cy="67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0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CE3BE-9294-4589-875D-22A74E94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1B601-5FB8-4493-8A37-8E6AB8B19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2" y="2035378"/>
            <a:ext cx="8766000" cy="4320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 marL="412750" indent="-171450">
              <a:spcAft>
                <a:spcPts val="0"/>
              </a:spcAft>
              <a:defRPr/>
            </a:lvl2pPr>
            <a:lvl3pPr marL="680400">
              <a:spcAft>
                <a:spcPts val="0"/>
              </a:spcAft>
              <a:defRPr/>
            </a:lvl3pPr>
            <a:lvl4pPr marL="853200" indent="-172800">
              <a:spcAft>
                <a:spcPts val="0"/>
              </a:spcAft>
              <a:buFont typeface="Lato" panose="020F0502020204030203" pitchFamily="34" charset="0"/>
              <a:buChar char="–"/>
              <a:defRPr/>
            </a:lvl4pPr>
            <a:lvl5pPr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91E85-9952-460D-B48A-EC506608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329D-69C7-4781-99E6-80EB26DD712E}" type="datetime1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3AB6-1D2A-4381-92D0-69813E25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417657"/>
            <a:ext cx="8489950" cy="3600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Insert Text into the Header &amp; Footer Field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953CE-48EE-4A8E-96C3-49C822C1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82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6E24-2243-4AD0-86E6-2FBF118A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06800"/>
            <a:ext cx="9756775" cy="795600"/>
          </a:xfrm>
        </p:spPr>
        <p:txBody>
          <a:bodyPr anchor="b" anchorCtr="0">
            <a:noAutofit/>
          </a:bodyPr>
          <a:lstStyle>
            <a:lvl1pPr>
              <a:lnSpc>
                <a:spcPts val="2800"/>
              </a:lnSpc>
              <a:defRPr sz="2400" spc="-1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8565-A3B8-445A-90D0-A5B6C101B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551" y="6148387"/>
            <a:ext cx="3611880" cy="978691"/>
          </a:xfrm>
        </p:spPr>
        <p:txBody>
          <a:bodyPr anchor="b" anchorCtr="0">
            <a:noAutofit/>
          </a:bodyPr>
          <a:lstStyle>
            <a:lvl1pPr marL="0" indent="0">
              <a:lnSpc>
                <a:spcPts val="940"/>
              </a:lnSpc>
              <a:spcBef>
                <a:spcPts val="0"/>
              </a:spcBef>
              <a:buNone/>
              <a:defRPr sz="800" spc="-10" baseline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2448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2pPr>
            <a:lvl3pPr marL="4140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3pPr>
            <a:lvl4pPr marL="6804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4pPr>
            <a:lvl5pPr marL="8532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1AFEB-65E9-4D29-B8ED-F0CFCDA74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8786" y="2450904"/>
            <a:ext cx="5965188" cy="3905446"/>
          </a:xfrm>
          <a:solidFill>
            <a:srgbClr val="E9E9E9"/>
          </a:solidFill>
        </p:spPr>
        <p:txBody>
          <a:bodyPr/>
          <a:lstStyle>
            <a:lvl1pPr marL="0" indent="0">
              <a:buNone/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05A25-C467-457A-BF01-5E42465E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139" y="7170443"/>
            <a:ext cx="2429469" cy="252000"/>
          </a:xfrm>
        </p:spPr>
        <p:txBody>
          <a:bodyPr/>
          <a:lstStyle/>
          <a:p>
            <a:fld id="{AA83F4BA-ACAB-4BC7-BD94-282754660F2E}" type="datetime1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2DFCE-FABC-4A38-9A46-5D1CC3D3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0BF7A-A08A-4895-9F1E-6BCA485F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7605" y="7170443"/>
            <a:ext cx="1359545" cy="252000"/>
          </a:xfrm>
        </p:spPr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FD92953-E052-4FB8-91D0-00EF5A24207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3551" y="2501904"/>
            <a:ext cx="3611880" cy="3530600"/>
          </a:xfrm>
        </p:spPr>
        <p:txBody>
          <a:bodyPr/>
          <a:lstStyle>
            <a:lvl1pPr marL="0" indent="0">
              <a:buNone/>
              <a:defRPr spc="-10" baseline="0"/>
            </a:lvl1pPr>
            <a:lvl2pPr>
              <a:spcBef>
                <a:spcPts val="1100"/>
              </a:spcBef>
              <a:defRPr spc="-10" baseline="0"/>
            </a:lvl2pPr>
            <a:lvl3pPr>
              <a:spcBef>
                <a:spcPts val="0"/>
              </a:spcBef>
              <a:defRPr spc="-10" baseline="0"/>
            </a:lvl3pPr>
            <a:lvl4pPr>
              <a:spcBef>
                <a:spcPts val="1100"/>
              </a:spcBef>
              <a:defRPr spc="-10" baseline="0"/>
            </a:lvl4pPr>
            <a:lvl5pPr>
              <a:spcBef>
                <a:spcPts val="0"/>
              </a:spcBef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7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6E24-2243-4AD0-86E6-2FBF118A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55416"/>
            <a:ext cx="9756775" cy="795600"/>
          </a:xfrm>
        </p:spPr>
        <p:txBody>
          <a:bodyPr anchor="b" anchorCtr="0">
            <a:noAutofit/>
          </a:bodyPr>
          <a:lstStyle>
            <a:lvl1pPr>
              <a:lnSpc>
                <a:spcPts val="2800"/>
              </a:lnSpc>
              <a:defRPr sz="2400" spc="-1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1AFEB-65E9-4D29-B8ED-F0CFCDA74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790" y="5503067"/>
            <a:ext cx="8737598" cy="1463675"/>
          </a:xfrm>
        </p:spPr>
        <p:txBody>
          <a:bodyPr/>
          <a:lstStyle>
            <a:lvl1pPr marL="0" indent="0">
              <a:buNone/>
              <a:defRPr spc="-10" baseline="0">
                <a:latin typeface="+mj-lt"/>
              </a:defRPr>
            </a:lvl1pPr>
            <a:lvl2pPr marL="414000" indent="-172800">
              <a:spcBef>
                <a:spcPts val="0"/>
              </a:spcBef>
              <a:buFont typeface="Lato" panose="020F0502020204030203" pitchFamily="34" charset="0"/>
              <a:buChar char="•"/>
              <a:defRPr spc="-10" baseline="0"/>
            </a:lvl2pPr>
            <a:lvl3pPr marL="680400" indent="-244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3pPr>
            <a:lvl4pPr marL="853200" indent="-172800">
              <a:spcBef>
                <a:spcPts val="0"/>
              </a:spcBef>
              <a:buFont typeface="Lato" panose="020F0502020204030203" pitchFamily="34" charset="0"/>
              <a:buChar char="•"/>
              <a:defRPr spc="-10" baseline="0"/>
            </a:lvl4pPr>
            <a:lvl5pPr marL="1083600" indent="-244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05A25-C467-457A-BF01-5E42465E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139" y="7170443"/>
            <a:ext cx="2429469" cy="252000"/>
          </a:xfrm>
        </p:spPr>
        <p:txBody>
          <a:bodyPr/>
          <a:lstStyle/>
          <a:p>
            <a:fld id="{F1789825-0CF8-4C02-9476-B312C8E0FB61}" type="datetime1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2DFCE-FABC-4A38-9A46-5D1CC3D3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0BF7A-A08A-4895-9F1E-6BCA485F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7605" y="7170443"/>
            <a:ext cx="1359545" cy="252000"/>
          </a:xfrm>
        </p:spPr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FD92953-E052-4FB8-91D0-00EF5A24207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7200" y="2037600"/>
            <a:ext cx="9750424" cy="3272631"/>
          </a:xfrm>
          <a:solidFill>
            <a:srgbClr val="E9E9E9"/>
          </a:solidFill>
        </p:spPr>
        <p:txBody>
          <a:bodyPr/>
          <a:lstStyle>
            <a:lvl1pPr marL="0" indent="0">
              <a:buNone/>
              <a:defRPr spc="-10" baseline="0"/>
            </a:lvl1pPr>
            <a:lvl2pPr>
              <a:spcBef>
                <a:spcPts val="1100"/>
              </a:spcBef>
              <a:defRPr spc="-10" baseline="0"/>
            </a:lvl2pPr>
            <a:lvl3pPr>
              <a:spcBef>
                <a:spcPts val="0"/>
              </a:spcBef>
              <a:defRPr spc="-10" baseline="0"/>
            </a:lvl3pPr>
            <a:lvl4pPr>
              <a:spcBef>
                <a:spcPts val="1100"/>
              </a:spcBef>
              <a:defRPr spc="-10" baseline="0"/>
            </a:lvl4pPr>
            <a:lvl5pPr>
              <a:spcBef>
                <a:spcPts val="0"/>
              </a:spcBef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E6DCD0D-C666-47E8-9F83-A00DF8E77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8" y="6993731"/>
            <a:ext cx="8743951" cy="135728"/>
          </a:xfrm>
        </p:spPr>
        <p:txBody>
          <a:bodyPr anchor="b" anchorCtr="0">
            <a:noAutofit/>
          </a:bodyPr>
          <a:lstStyle>
            <a:lvl1pPr marL="0" indent="0">
              <a:lnSpc>
                <a:spcPts val="940"/>
              </a:lnSpc>
              <a:spcBef>
                <a:spcPts val="0"/>
              </a:spcBef>
              <a:buNone/>
              <a:defRPr sz="800" spc="-10" baseline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2448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2pPr>
            <a:lvl3pPr marL="4140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3pPr>
            <a:lvl4pPr marL="6804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4pPr>
            <a:lvl5pPr marL="8532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435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6E24-2243-4AD0-86E6-2FBF118A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955416"/>
            <a:ext cx="9756775" cy="795600"/>
          </a:xfrm>
        </p:spPr>
        <p:txBody>
          <a:bodyPr anchor="b" anchorCtr="0">
            <a:noAutofit/>
          </a:bodyPr>
          <a:lstStyle>
            <a:lvl1pPr>
              <a:lnSpc>
                <a:spcPts val="2800"/>
              </a:lnSpc>
              <a:defRPr sz="2400" spc="-1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05A25-C467-457A-BF01-5E42465E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139" y="7170443"/>
            <a:ext cx="2429469" cy="252000"/>
          </a:xfrm>
        </p:spPr>
        <p:txBody>
          <a:bodyPr/>
          <a:lstStyle/>
          <a:p>
            <a:fld id="{C7926C7A-1ACE-4EFC-9AF2-7EB135C28D66}" type="datetime1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2DFCE-FABC-4A38-9A46-5D1CC3D3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0BF7A-A08A-4895-9F1E-6BCA485F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7605" y="7170443"/>
            <a:ext cx="1359545" cy="252000"/>
          </a:xfrm>
        </p:spPr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FD92953-E052-4FB8-91D0-00EF5A24207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7200" y="2037600"/>
            <a:ext cx="9750424" cy="4318750"/>
          </a:xfrm>
          <a:noFill/>
        </p:spPr>
        <p:txBody>
          <a:bodyPr/>
          <a:lstStyle>
            <a:lvl1pPr marL="0" indent="0">
              <a:buNone/>
              <a:defRPr spc="-10" baseline="0"/>
            </a:lvl1pPr>
            <a:lvl2pPr>
              <a:spcBef>
                <a:spcPts val="1100"/>
              </a:spcBef>
              <a:defRPr spc="-10" baseline="0"/>
            </a:lvl2pPr>
            <a:lvl3pPr>
              <a:spcBef>
                <a:spcPts val="0"/>
              </a:spcBef>
              <a:defRPr spc="-10" baseline="0"/>
            </a:lvl3pPr>
            <a:lvl4pPr>
              <a:spcBef>
                <a:spcPts val="1100"/>
              </a:spcBef>
              <a:defRPr spc="-10" baseline="0"/>
            </a:lvl4pPr>
            <a:lvl5pPr>
              <a:spcBef>
                <a:spcPts val="0"/>
              </a:spcBef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E6DCD0D-C666-47E8-9F83-A00DF8E77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6993731"/>
            <a:ext cx="8489952" cy="135728"/>
          </a:xfrm>
        </p:spPr>
        <p:txBody>
          <a:bodyPr anchor="b" anchorCtr="0">
            <a:noAutofit/>
          </a:bodyPr>
          <a:lstStyle>
            <a:lvl1pPr marL="0" indent="0">
              <a:lnSpc>
                <a:spcPts val="940"/>
              </a:lnSpc>
              <a:spcBef>
                <a:spcPts val="0"/>
              </a:spcBef>
              <a:buNone/>
              <a:defRPr sz="800" spc="-10" baseline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2448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2pPr>
            <a:lvl3pPr marL="4140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3pPr>
            <a:lvl4pPr marL="680400" indent="-244800">
              <a:spcBef>
                <a:spcPts val="1100"/>
              </a:spcBef>
              <a:buFont typeface="Lato" panose="020F0502020204030203" pitchFamily="34" charset="0"/>
              <a:buChar char="•"/>
              <a:defRPr spc="-10" baseline="0"/>
            </a:lvl4pPr>
            <a:lvl5pPr marL="853200" indent="-172800">
              <a:spcBef>
                <a:spcPts val="0"/>
              </a:spcBef>
              <a:buFont typeface="Lato" panose="020F0502020204030203" pitchFamily="34" charset="0"/>
              <a:buChar char="–"/>
              <a:defRPr spc="-10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168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8EBC55D-E9F0-416A-90A3-60E4CD579C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54" y="3896"/>
            <a:ext cx="4071967" cy="63055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0F6E24-2243-4AD0-86E6-2FBF118A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756800"/>
            <a:ext cx="6248401" cy="666000"/>
          </a:xfrm>
        </p:spPr>
        <p:txBody>
          <a:bodyPr anchor="t" anchorCtr="0">
            <a:noAutofit/>
          </a:bodyPr>
          <a:lstStyle>
            <a:lvl1pPr>
              <a:lnSpc>
                <a:spcPts val="2400"/>
              </a:lnSpc>
              <a:defRPr sz="1800" spc="-1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FD92953-E052-4FB8-91D0-00EF5A24207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7200" y="2995356"/>
            <a:ext cx="6248400" cy="3367343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 b="1" spc="-10" baseline="0">
                <a:latin typeface="+mj-lt"/>
              </a:defRPr>
            </a:lvl1pPr>
            <a:lvl2pPr marL="0" indent="0">
              <a:spcBef>
                <a:spcPts val="0"/>
              </a:spcBef>
              <a:spcAft>
                <a:spcPts val="200"/>
              </a:spcAft>
              <a:buNone/>
              <a:defRPr sz="1800" spc="-30" baseline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44800">
              <a:spcBef>
                <a:spcPts val="0"/>
              </a:spcBef>
              <a:defRPr sz="1800" spc="-10" baseline="0"/>
            </a:lvl3pPr>
            <a:lvl4pPr marL="414000">
              <a:spcBef>
                <a:spcPts val="0"/>
              </a:spcBef>
              <a:defRPr sz="1800" spc="-10" baseline="0"/>
            </a:lvl4pPr>
            <a:lvl5pPr marL="680400">
              <a:spcBef>
                <a:spcPts val="0"/>
              </a:spcBef>
              <a:defRPr sz="1800" spc="-1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3098169-0F00-4ECC-9E0E-47F6D0D735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0375" y="6667500"/>
            <a:ext cx="787400" cy="43815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4DA54367-45AC-41E2-96E0-2C7C6F1D0FF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55737" y="6667500"/>
            <a:ext cx="1285081" cy="43815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63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BC17B-027B-4C59-8106-A2AEAFF4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88D682-C6DA-4117-9EA7-762F76C89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5C7-EECA-4CA1-BC1D-C5F993854703}" type="datetime1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BA481-78A7-473A-A2D4-EC145F2B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A3D92-6ABC-4DE2-B196-CFAF516D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7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137D4-893C-4A5E-8DED-39D7150C4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6768-1379-493C-91DA-963D948B5DF5}" type="datetime1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53164-98B7-4FB2-A2C0-EDAB2298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Text into the Header &amp; Footer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8CDCF-F069-4664-9570-83FF3A9F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4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F589BA-CF00-40A4-8F77-C231C705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285475"/>
            <a:ext cx="9756775" cy="6083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DCC99-598F-4E6E-A04E-18EB14999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389" y="2035378"/>
            <a:ext cx="8766000" cy="43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8D80-C7DA-4F70-B0CA-45C3244A0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1964" y="6941843"/>
            <a:ext cx="2429469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F639-CFD6-4DE5-A1EE-273A5317CBAF}" type="datetime1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57736-4F11-4219-8360-F80576A24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417600"/>
            <a:ext cx="8489950" cy="40231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GB"/>
              <a:t>Insert Text into the Header &amp; Footer Field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7B919-860F-4587-BC10-3743E90DD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7605" y="6941843"/>
            <a:ext cx="1359545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CFF8-6EEA-4775-9D0D-E83FFA8320ED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3094A9-0EBE-459F-82B1-A3A348683A0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067" y="6724528"/>
            <a:ext cx="920081" cy="3882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EF07EE-540D-4067-9B49-D12DCB2B4AEE}"/>
              </a:ext>
            </a:extLst>
          </p:cNvPr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132" y="417600"/>
            <a:ext cx="869950" cy="58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1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63" r:id="rId6"/>
    <p:sldLayoutId id="2147483654" r:id="rId7"/>
    <p:sldLayoutId id="2147483655" r:id="rId8"/>
  </p:sldLayoutIdLst>
  <p:hf sldNum="0" hdr="0" dt="0"/>
  <p:txStyles>
    <p:titleStyle>
      <a:lvl1pPr algn="l" defTabSz="1007577" rtl="0" eaLnBrk="1" latinLnBrk="0" hangingPunct="1">
        <a:lnSpc>
          <a:spcPct val="90000"/>
        </a:lnSpc>
        <a:spcBef>
          <a:spcPct val="0"/>
        </a:spcBef>
        <a:buNone/>
        <a:defRPr sz="3600" b="1" kern="1200" spc="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2888" indent="-242888" algn="l" defTabSz="1007577" rtl="0" eaLnBrk="1" latinLnBrk="0" hangingPunct="1">
        <a:lnSpc>
          <a:spcPts val="2200"/>
        </a:lnSpc>
        <a:spcBef>
          <a:spcPts val="1100"/>
        </a:spcBef>
        <a:spcAft>
          <a:spcPts val="0"/>
        </a:spcAft>
        <a:buClr>
          <a:schemeClr val="bg2"/>
        </a:buClr>
        <a:buFont typeface="Lato" panose="020F0502020204030203" pitchFamily="34" charset="0"/>
        <a:buChar char="•"/>
        <a:defRPr sz="18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414000" indent="-172800" algn="l" defTabSz="1007577" rtl="0" eaLnBrk="1" latinLnBrk="0" hangingPunct="1">
        <a:lnSpc>
          <a:spcPts val="2200"/>
        </a:lnSpc>
        <a:spcBef>
          <a:spcPts val="0"/>
        </a:spcBef>
        <a:spcAft>
          <a:spcPts val="0"/>
        </a:spcAft>
        <a:buClr>
          <a:schemeClr val="bg2"/>
        </a:buClr>
        <a:buFont typeface="Lato" panose="020F0502020204030203" pitchFamily="34" charset="0"/>
        <a:buChar char="–"/>
        <a:defRPr sz="18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680400" indent="-244800" algn="l" defTabSz="1007577" rtl="0" eaLnBrk="1" latinLnBrk="0" hangingPunct="1">
        <a:lnSpc>
          <a:spcPts val="2200"/>
        </a:lnSpc>
        <a:spcBef>
          <a:spcPts val="1100"/>
        </a:spcBef>
        <a:spcAft>
          <a:spcPts val="0"/>
        </a:spcAft>
        <a:buClr>
          <a:schemeClr val="bg2"/>
        </a:buClr>
        <a:buFont typeface="Lato" panose="020F0502020204030203" pitchFamily="34" charset="0"/>
        <a:buChar char="•"/>
        <a:defRPr sz="18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853200" indent="-172800" algn="l" defTabSz="1007577" rtl="0" eaLnBrk="1" latinLnBrk="0" hangingPunct="1">
        <a:lnSpc>
          <a:spcPts val="2200"/>
        </a:lnSpc>
        <a:spcBef>
          <a:spcPts val="0"/>
        </a:spcBef>
        <a:spcAft>
          <a:spcPts val="0"/>
        </a:spcAft>
        <a:buClr>
          <a:schemeClr val="bg2"/>
        </a:buClr>
        <a:buFont typeface="Lato" panose="020F0502020204030203" pitchFamily="34" charset="0"/>
        <a:buChar char="–"/>
        <a:defRPr sz="18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1083600" indent="-244800" algn="l" defTabSz="1007577" rtl="0" eaLnBrk="1" latinLnBrk="0" hangingPunct="1">
        <a:lnSpc>
          <a:spcPts val="2200"/>
        </a:lnSpc>
        <a:spcBef>
          <a:spcPts val="1100"/>
        </a:spcBef>
        <a:spcAft>
          <a:spcPts val="0"/>
        </a:spcAft>
        <a:buClr>
          <a:schemeClr val="bg2"/>
        </a:buClr>
        <a:buFont typeface="Lato" panose="020F0502020204030203" pitchFamily="34" charset="0"/>
        <a:buChar char="•"/>
        <a:defRPr sz="18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0" userDrawn="1">
          <p15:clr>
            <a:srgbClr val="F26B43"/>
          </p15:clr>
        </p15:guide>
        <p15:guide id="4" pos="6434" userDrawn="1">
          <p15:clr>
            <a:srgbClr val="F26B43"/>
          </p15:clr>
        </p15:guide>
        <p15:guide id="5" orient="horz" pos="4004" userDrawn="1">
          <p15:clr>
            <a:srgbClr val="F26B43"/>
          </p15:clr>
        </p15:guide>
        <p15:guide id="6" orient="horz" pos="4476" userDrawn="1">
          <p15:clr>
            <a:srgbClr val="F26B43"/>
          </p15:clr>
        </p15:guide>
        <p15:guide id="7" orient="horz" pos="1282" userDrawn="1">
          <p15:clr>
            <a:srgbClr val="F26B43"/>
          </p15:clr>
        </p15:guide>
        <p15:guide id="8" orient="horz" pos="1058" userDrawn="1">
          <p15:clr>
            <a:srgbClr val="F26B43"/>
          </p15:clr>
        </p15:guide>
        <p15:guide id="9" orient="horz" pos="406" userDrawn="1">
          <p15:clr>
            <a:srgbClr val="F26B43"/>
          </p15:clr>
        </p15:guide>
        <p15:guide id="10" pos="5636" userDrawn="1">
          <p15:clr>
            <a:srgbClr val="F26B43"/>
          </p15:clr>
        </p15:guide>
        <p15:guide id="11" pos="5796" userDrawn="1">
          <p15:clr>
            <a:srgbClr val="F26B43"/>
          </p15:clr>
        </p15:guide>
        <p15:guide id="12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herri.blissett@rocketsciencelab.co.uk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westyorks-ca.gov.uk/policing-and-crime/west-yorkshire-violence-reduction-unit/" TargetMode="External"/><Relationship Id="rId5" Type="http://schemas.openxmlformats.org/officeDocument/2006/relationships/hyperlink" Target="http://www.rocketsciencelab.co.uk/" TargetMode="External"/><Relationship Id="rId4" Type="http://schemas.openxmlformats.org/officeDocument/2006/relationships/hyperlink" Target="mailto:james.ward@rocketsciencelab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49A38-9384-47E6-A9C4-C72DA4F43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ea typeface="Lato"/>
                <a:cs typeface="Lato"/>
              </a:rPr>
              <a:t>Evaluation of the WY ATR </a:t>
            </a:r>
            <a:br>
              <a:rPr lang="en-GB">
                <a:ea typeface="Lato"/>
                <a:cs typeface="Lato"/>
              </a:rPr>
            </a:br>
            <a:r>
              <a:rPr lang="en-GB" sz="5400">
                <a:ea typeface="Lato"/>
                <a:cs typeface="Lato"/>
              </a:rPr>
              <a:t>Findings from the first phase </a:t>
            </a:r>
            <a:endParaRPr lang="en-GB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1464107-B218-4E76-A938-6D864852EF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ea typeface="Lato"/>
                <a:cs typeface="Lato"/>
              </a:rPr>
              <a:t>ATR Knowledge Exchange 26th April 2022</a:t>
            </a:r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618D26A-44E9-43F0-867B-743D1E6FA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654" y="413320"/>
            <a:ext cx="3164369" cy="77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33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79A4-41D0-424B-8B57-25919D354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67" y="39462"/>
            <a:ext cx="9756775" cy="795600"/>
          </a:xfrm>
        </p:spPr>
        <p:txBody>
          <a:bodyPr/>
          <a:lstStyle/>
          <a:p>
            <a:r>
              <a:rPr lang="en-GB" sz="3200"/>
              <a:t>Scope and approach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F1E140-0AF7-4FB1-BEFA-675567074D4B}"/>
              </a:ext>
            </a:extLst>
          </p:cNvPr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4170430499"/>
              </p:ext>
            </p:extLst>
          </p:nvPr>
        </p:nvGraphicFramePr>
        <p:xfrm>
          <a:off x="1376578" y="2495550"/>
          <a:ext cx="7938655" cy="2938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7A4357F2-8AA2-4CFC-B91F-F1674B65EFFF}"/>
              </a:ext>
            </a:extLst>
          </p:cNvPr>
          <p:cNvGrpSpPr/>
          <p:nvPr/>
        </p:nvGrpSpPr>
        <p:grpSpPr>
          <a:xfrm>
            <a:off x="451787" y="2889826"/>
            <a:ext cx="1849582" cy="1776847"/>
            <a:chOff x="1324918" y="331"/>
            <a:chExt cx="2938232" cy="2938232"/>
          </a:xfrm>
          <a:solidFill>
            <a:schemeClr val="tx2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1FA11FF-01B3-4E42-9162-22128C2AAAE0}"/>
                </a:ext>
              </a:extLst>
            </p:cNvPr>
            <p:cNvSpPr/>
            <p:nvPr/>
          </p:nvSpPr>
          <p:spPr>
            <a:xfrm>
              <a:off x="1324918" y="331"/>
              <a:ext cx="2938232" cy="293823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C42762A7-CBCC-401A-AB3C-A778A1486AD2}"/>
                </a:ext>
              </a:extLst>
            </p:cNvPr>
            <p:cNvSpPr txBox="1"/>
            <p:nvPr/>
          </p:nvSpPr>
          <p:spPr>
            <a:xfrm>
              <a:off x="1755212" y="430625"/>
              <a:ext cx="2077644" cy="20776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61701" tIns="50800" rIns="161701" bIns="508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>
                  <a:solidFill>
                    <a:schemeClr val="bg1"/>
                  </a:solidFill>
                </a:rPr>
                <a:t>Interviews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2420DA8-A8BD-47D3-B1DE-35A7D432A26D}"/>
              </a:ext>
            </a:extLst>
          </p:cNvPr>
          <p:cNvGrpSpPr/>
          <p:nvPr/>
        </p:nvGrpSpPr>
        <p:grpSpPr>
          <a:xfrm>
            <a:off x="4421114" y="5566062"/>
            <a:ext cx="1849582" cy="1776847"/>
            <a:chOff x="1324918" y="331"/>
            <a:chExt cx="2938232" cy="2938232"/>
          </a:xfrm>
          <a:solidFill>
            <a:schemeClr val="tx2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A571AD-F2D4-43FB-BCAE-380AC2886F0A}"/>
                </a:ext>
              </a:extLst>
            </p:cNvPr>
            <p:cNvSpPr/>
            <p:nvPr/>
          </p:nvSpPr>
          <p:spPr>
            <a:xfrm>
              <a:off x="1324918" y="331"/>
              <a:ext cx="2938232" cy="293823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4">
              <a:extLst>
                <a:ext uri="{FF2B5EF4-FFF2-40B4-BE49-F238E27FC236}">
                  <a16:creationId xmlns:a16="http://schemas.microsoft.com/office/drawing/2014/main" id="{1E993FF2-7AF3-4555-8351-65B6B6CF3547}"/>
                </a:ext>
              </a:extLst>
            </p:cNvPr>
            <p:cNvSpPr txBox="1"/>
            <p:nvPr/>
          </p:nvSpPr>
          <p:spPr>
            <a:xfrm>
              <a:off x="1728733" y="526022"/>
              <a:ext cx="2256897" cy="195870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61701" tIns="50800" rIns="161701" bIns="508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>
                  <a:solidFill>
                    <a:schemeClr val="bg1"/>
                  </a:solidFill>
                </a:rPr>
                <a:t>Stakeholder survey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3D7223-D4DE-4E80-AC7D-EF070F6D21B2}"/>
              </a:ext>
            </a:extLst>
          </p:cNvPr>
          <p:cNvGrpSpPr/>
          <p:nvPr/>
        </p:nvGrpSpPr>
        <p:grpSpPr>
          <a:xfrm>
            <a:off x="4404445" y="934202"/>
            <a:ext cx="1849582" cy="1776847"/>
            <a:chOff x="1324918" y="331"/>
            <a:chExt cx="2938232" cy="2938232"/>
          </a:xfrm>
          <a:solidFill>
            <a:schemeClr val="tx2"/>
          </a:solidFill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68A13B5-63B1-4492-8CB9-4D3DA1CF24C6}"/>
                </a:ext>
              </a:extLst>
            </p:cNvPr>
            <p:cNvSpPr/>
            <p:nvPr/>
          </p:nvSpPr>
          <p:spPr>
            <a:xfrm>
              <a:off x="1324918" y="331"/>
              <a:ext cx="2938232" cy="293823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4">
              <a:extLst>
                <a:ext uri="{FF2B5EF4-FFF2-40B4-BE49-F238E27FC236}">
                  <a16:creationId xmlns:a16="http://schemas.microsoft.com/office/drawing/2014/main" id="{F4AC7969-2B41-43E1-BBE3-86FA55ACF378}"/>
                </a:ext>
              </a:extLst>
            </p:cNvPr>
            <p:cNvSpPr txBox="1"/>
            <p:nvPr/>
          </p:nvSpPr>
          <p:spPr>
            <a:xfrm>
              <a:off x="1755212" y="430625"/>
              <a:ext cx="2077644" cy="20776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61701" tIns="50800" rIns="161701" bIns="508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>
                  <a:solidFill>
                    <a:schemeClr val="bg1"/>
                  </a:solidFill>
                </a:rPr>
                <a:t>Focus groups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FE1519-FD2F-4E15-A93A-66E3B9A068F2}"/>
              </a:ext>
            </a:extLst>
          </p:cNvPr>
          <p:cNvGrpSpPr/>
          <p:nvPr/>
        </p:nvGrpSpPr>
        <p:grpSpPr>
          <a:xfrm>
            <a:off x="8262360" y="2889826"/>
            <a:ext cx="1849582" cy="1776847"/>
            <a:chOff x="1324918" y="331"/>
            <a:chExt cx="2938232" cy="2938232"/>
          </a:xfrm>
          <a:solidFill>
            <a:schemeClr val="tx2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8ECCC66-D8A9-4676-8249-779F5EE1FF72}"/>
                </a:ext>
              </a:extLst>
            </p:cNvPr>
            <p:cNvSpPr/>
            <p:nvPr/>
          </p:nvSpPr>
          <p:spPr>
            <a:xfrm>
              <a:off x="1324918" y="331"/>
              <a:ext cx="2938232" cy="293823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8" name="Oval 4">
              <a:extLst>
                <a:ext uri="{FF2B5EF4-FFF2-40B4-BE49-F238E27FC236}">
                  <a16:creationId xmlns:a16="http://schemas.microsoft.com/office/drawing/2014/main" id="{B50037E7-B462-4A32-9DAE-F7469E809715}"/>
                </a:ext>
              </a:extLst>
            </p:cNvPr>
            <p:cNvSpPr txBox="1"/>
            <p:nvPr/>
          </p:nvSpPr>
          <p:spPr>
            <a:xfrm>
              <a:off x="1755212" y="430625"/>
              <a:ext cx="2077644" cy="20776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61701" tIns="50800" rIns="161701" bIns="508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>
                  <a:solidFill>
                    <a:schemeClr val="bg1"/>
                  </a:solidFill>
                </a:rPr>
                <a:t>Literature review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713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E309C5A-01D8-4D9D-8C23-0E2E0216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149972"/>
            <a:ext cx="9756775" cy="795600"/>
          </a:xfrm>
        </p:spPr>
        <p:txBody>
          <a:bodyPr/>
          <a:lstStyle/>
          <a:p>
            <a:r>
              <a:rPr lang="en-GB" sz="3200"/>
              <a:t>Findings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F0D619-1618-44B8-8722-3C347FD487A5}"/>
              </a:ext>
            </a:extLst>
          </p:cNvPr>
          <p:cNvSpPr txBox="1"/>
          <p:nvPr/>
        </p:nvSpPr>
        <p:spPr>
          <a:xfrm>
            <a:off x="2136484" y="4721702"/>
            <a:ext cx="6398201" cy="1946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58775" algn="ctr">
              <a:lnSpc>
                <a:spcPct val="150000"/>
              </a:lnSpc>
              <a:spcAft>
                <a:spcPts val="0"/>
              </a:spcAft>
            </a:pPr>
            <a:r>
              <a:rPr lang="en-GB" sz="2800" b="1" i="1">
                <a:solidFill>
                  <a:srgbClr val="0070C0"/>
                </a:solidFill>
                <a:effectLst/>
                <a:latin typeface="Lato Light" panose="020F0502020204030203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“The first year has been all about building relationships and that is core to what we are trying to achieve”</a:t>
            </a:r>
            <a:endParaRPr lang="en-GB" sz="2800" b="1">
              <a:solidFill>
                <a:srgbClr val="000000"/>
              </a:solidFill>
              <a:effectLst/>
              <a:latin typeface="Lato Light" panose="020F0502020204030203" pitchFamily="34" charset="0"/>
              <a:ea typeface="Book Antiqua" panose="02040602050305030304" pitchFamily="18" charset="0"/>
              <a:cs typeface="Book Antiqua" panose="0204060205030503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E3B1FE-4074-491D-AFF8-1D459A7E80C4}"/>
              </a:ext>
            </a:extLst>
          </p:cNvPr>
          <p:cNvSpPr txBox="1"/>
          <p:nvPr/>
        </p:nvSpPr>
        <p:spPr>
          <a:xfrm>
            <a:off x="1003810" y="1861679"/>
            <a:ext cx="86841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 establishing the programme the ATR has modelled an approach for trauma informed system change across the West Yorkshire Combined Authority Area</a:t>
            </a:r>
          </a:p>
        </p:txBody>
      </p:sp>
    </p:spTree>
    <p:extLst>
      <p:ext uri="{BB962C8B-B14F-4D97-AF65-F5344CB8AC3E}">
        <p14:creationId xmlns:p14="http://schemas.microsoft.com/office/powerpoint/2010/main" val="303909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E309C5A-01D8-4D9D-8C23-0E2E0216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149972"/>
            <a:ext cx="9756775" cy="795600"/>
          </a:xfrm>
        </p:spPr>
        <p:txBody>
          <a:bodyPr/>
          <a:lstStyle/>
          <a:p>
            <a:r>
              <a:rPr lang="en-GB" sz="3200"/>
              <a:t>Findings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F0D619-1618-44B8-8722-3C347FD487A5}"/>
              </a:ext>
            </a:extLst>
          </p:cNvPr>
          <p:cNvSpPr txBox="1"/>
          <p:nvPr/>
        </p:nvSpPr>
        <p:spPr>
          <a:xfrm>
            <a:off x="1499261" y="1498530"/>
            <a:ext cx="767264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58775" algn="ctr">
              <a:spcAft>
                <a:spcPts val="0"/>
              </a:spcAft>
            </a:pPr>
            <a:r>
              <a:rPr lang="en-GB" sz="3600" b="1">
                <a:effectLst/>
                <a:latin typeface="Lato Light" panose="020F0502020204030203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The programme is engaging key strategic partners necessary for system change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F5B9C4-FB91-427F-84C2-2060D8551C58}"/>
              </a:ext>
            </a:extLst>
          </p:cNvPr>
          <p:cNvSpPr txBox="1"/>
          <p:nvPr/>
        </p:nvSpPr>
        <p:spPr>
          <a:xfrm>
            <a:off x="2612572" y="4303645"/>
            <a:ext cx="633650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1">
                <a:solidFill>
                  <a:srgbClr val="0070C0"/>
                </a:solidFill>
                <a:effectLst/>
                <a:latin typeface="Lato Light" panose="020F0502020204030203" pitchFamily="34" charset="0"/>
              </a:rPr>
              <a:t>“Trauma informed approach needs to be reflected in parallel processes – everyone cares for one another, cultural way of being with each other from senior management down”.</a:t>
            </a:r>
            <a:r>
              <a:rPr lang="en-GB" sz="2800" b="0" i="0">
                <a:solidFill>
                  <a:srgbClr val="0070C0"/>
                </a:solidFill>
                <a:effectLst/>
                <a:latin typeface="Lato Light" panose="020F0502020204030203" pitchFamily="34" charset="0"/>
              </a:rPr>
              <a:t> 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71528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E309C5A-01D8-4D9D-8C23-0E2E0216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149972"/>
            <a:ext cx="9756775" cy="795600"/>
          </a:xfrm>
        </p:spPr>
        <p:txBody>
          <a:bodyPr/>
          <a:lstStyle/>
          <a:p>
            <a:r>
              <a:rPr lang="en-GB" sz="3200"/>
              <a:t>Findings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C4952-595C-4F68-A39F-DBFEAAFAA932}"/>
              </a:ext>
            </a:extLst>
          </p:cNvPr>
          <p:cNvSpPr txBox="1"/>
          <p:nvPr/>
        </p:nvSpPr>
        <p:spPr>
          <a:xfrm>
            <a:off x="1499261" y="1498530"/>
            <a:ext cx="76726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58775" algn="ctr">
              <a:spcAft>
                <a:spcPts val="0"/>
              </a:spcAft>
            </a:pPr>
            <a:r>
              <a:rPr lang="en-GB" sz="3600" b="1">
                <a:effectLst/>
                <a:latin typeface="Lato Light" panose="020F0502020204030203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There is emerging evidence of impact in the programme.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CA4BAE-E768-43E6-8EB8-7E14D426A97B}"/>
              </a:ext>
            </a:extLst>
          </p:cNvPr>
          <p:cNvSpPr txBox="1"/>
          <p:nvPr/>
        </p:nvSpPr>
        <p:spPr>
          <a:xfrm>
            <a:off x="1860998" y="3734257"/>
            <a:ext cx="731091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i="1">
                <a:solidFill>
                  <a:srgbClr val="0070C0"/>
                </a:solidFill>
                <a:latin typeface="Lato Light" panose="020F0502020204030203" pitchFamily="34" charset="0"/>
              </a:rPr>
              <a:t>“I</a:t>
            </a:r>
            <a:r>
              <a:rPr lang="en-GB" sz="2800" b="0" i="1">
                <a:solidFill>
                  <a:srgbClr val="0070C0"/>
                </a:solidFill>
                <a:effectLst/>
                <a:latin typeface="Lato Light" panose="020F0502020204030203" pitchFamily="34" charset="0"/>
              </a:rPr>
              <a:t>t really challenged my own practice of co-production</a:t>
            </a:r>
            <a:r>
              <a:rPr lang="en-GB" sz="2800" b="0" i="1">
                <a:solidFill>
                  <a:srgbClr val="001E60"/>
                </a:solidFill>
                <a:effectLst/>
                <a:latin typeface="Lato Light" panose="020F0502020204030203" pitchFamily="34" charset="0"/>
              </a:rPr>
              <a:t>”</a:t>
            </a:r>
          </a:p>
          <a:p>
            <a:endParaRPr lang="en-GB" sz="2800" i="1">
              <a:solidFill>
                <a:srgbClr val="001E60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GB" sz="2800" i="1">
                <a:solidFill>
                  <a:srgbClr val="0070C0"/>
                </a:solidFill>
                <a:latin typeface="Lato Light" panose="020F0502020204030203" pitchFamily="34" charset="0"/>
              </a:rPr>
              <a:t>“Networking is really important, to be efficient and get further faster”</a:t>
            </a:r>
          </a:p>
        </p:txBody>
      </p:sp>
    </p:spTree>
    <p:extLst>
      <p:ext uri="{BB962C8B-B14F-4D97-AF65-F5344CB8AC3E}">
        <p14:creationId xmlns:p14="http://schemas.microsoft.com/office/powerpoint/2010/main" val="386697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8FE78B-CF02-4ADD-923B-D6378B2D4F70}"/>
              </a:ext>
            </a:extLst>
          </p:cNvPr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1595581762"/>
              </p:ext>
            </p:extLst>
          </p:nvPr>
        </p:nvGraphicFramePr>
        <p:xfrm>
          <a:off x="457200" y="812801"/>
          <a:ext cx="9750425" cy="6241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BEDEF0ED-3323-4E06-B943-4537570A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55" y="104757"/>
            <a:ext cx="9756775" cy="795600"/>
          </a:xfrm>
        </p:spPr>
        <p:txBody>
          <a:bodyPr/>
          <a:lstStyle/>
          <a:p>
            <a:r>
              <a:rPr lang="en-GB" sz="3200"/>
              <a:t>Recommendations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F854E3-524B-471A-9AC2-DD5774979FB6}"/>
              </a:ext>
            </a:extLst>
          </p:cNvPr>
          <p:cNvSpPr txBox="1"/>
          <p:nvPr/>
        </p:nvSpPr>
        <p:spPr>
          <a:xfrm>
            <a:off x="4010591" y="3539723"/>
            <a:ext cx="26706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/>
              <a:t>Communications</a:t>
            </a:r>
          </a:p>
        </p:txBody>
      </p:sp>
    </p:spTree>
    <p:extLst>
      <p:ext uri="{BB962C8B-B14F-4D97-AF65-F5344CB8AC3E}">
        <p14:creationId xmlns:p14="http://schemas.microsoft.com/office/powerpoint/2010/main" val="55356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F471C15-BF44-4045-9843-7E5F7A41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50114"/>
            <a:ext cx="6248401" cy="1970968"/>
          </a:xfrm>
        </p:spPr>
        <p:txBody>
          <a:bodyPr>
            <a:normAutofit fontScale="90000"/>
          </a:bodyPr>
          <a:lstStyle/>
          <a:p>
            <a:r>
              <a:rPr lang="en-GB">
                <a:ea typeface="Lato"/>
                <a:cs typeface="Lato"/>
              </a:rPr>
              <a:t>Cherri Blissett</a:t>
            </a:r>
            <a:br>
              <a:rPr lang="en-GB">
                <a:ea typeface="Lato"/>
                <a:cs typeface="Lato"/>
              </a:rPr>
            </a:br>
            <a:r>
              <a:rPr lang="en-GB">
                <a:ea typeface="Lato"/>
                <a:cs typeface="Lato"/>
                <a:hlinkClick r:id="rId3"/>
              </a:rPr>
              <a:t>cherri.blissett@rocketsciencelab.co.uk</a:t>
            </a:r>
            <a:br>
              <a:rPr lang="en-GB">
                <a:ea typeface="Lato"/>
                <a:cs typeface="Lato"/>
              </a:rPr>
            </a:br>
            <a:br>
              <a:rPr lang="en-GB">
                <a:ea typeface="Lato"/>
                <a:cs typeface="Lato"/>
              </a:rPr>
            </a:br>
            <a:r>
              <a:rPr lang="en-GB">
                <a:ea typeface="Lato"/>
                <a:cs typeface="Lato"/>
              </a:rPr>
              <a:t>James Ward</a:t>
            </a:r>
            <a:br>
              <a:rPr lang="en-GB">
                <a:ea typeface="Lato"/>
                <a:cs typeface="Lato"/>
              </a:rPr>
            </a:br>
            <a:r>
              <a:rPr lang="en-GB">
                <a:ea typeface="Lato"/>
                <a:cs typeface="Lato"/>
                <a:hlinkClick r:id="rId4"/>
              </a:rPr>
              <a:t>james.ward@rocketsciencelab.co.uk</a:t>
            </a:r>
            <a:br>
              <a:rPr lang="en-GB">
                <a:ea typeface="Lato"/>
                <a:cs typeface="Lato"/>
              </a:rPr>
            </a:br>
            <a:br>
              <a:rPr lang="en-GB">
                <a:ea typeface="Lato"/>
                <a:cs typeface="Lato"/>
              </a:rPr>
            </a:br>
            <a:br>
              <a:rPr lang="en-GB">
                <a:ea typeface="Lato"/>
                <a:cs typeface="Lato"/>
              </a:rPr>
            </a:br>
            <a:br>
              <a:rPr lang="en-GB">
                <a:ea typeface="Lato"/>
                <a:cs typeface="Lato"/>
              </a:rPr>
            </a:br>
            <a:endParaRPr lang="en-GB">
              <a:ea typeface="Lato"/>
              <a:cs typeface="Lato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1001651-0531-4219-919C-9E8ADF0DF95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7199" y="2995356"/>
            <a:ext cx="10048009" cy="3367343"/>
          </a:xfrm>
        </p:spPr>
        <p:txBody>
          <a:bodyPr/>
          <a:lstStyle/>
          <a:p>
            <a:endParaRPr lang="en-GB"/>
          </a:p>
          <a:p>
            <a:pPr lvl="1"/>
            <a:endParaRPr lang="en-GB" b="1"/>
          </a:p>
          <a:p>
            <a:r>
              <a:rPr lang="en-GB">
                <a:hlinkClick r:id="rId5"/>
              </a:rPr>
              <a:t>www.rocketsciencelab.co.uk</a:t>
            </a:r>
            <a:r>
              <a:rPr lang="en-GB"/>
              <a:t>	</a:t>
            </a:r>
          </a:p>
          <a:p>
            <a:endParaRPr lang="en-GB">
              <a:hlinkClick r:id="rId6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7F168E7-BE42-4315-8A11-F5B1E24D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54" y="6551351"/>
            <a:ext cx="3164369" cy="77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38435"/>
      </p:ext>
    </p:extLst>
  </p:cSld>
  <p:clrMapOvr>
    <a:masterClrMapping/>
  </p:clrMapOvr>
</p:sld>
</file>

<file path=ppt/theme/theme1.xml><?xml version="1.0" encoding="utf-8"?>
<a:theme xmlns:a="http://schemas.openxmlformats.org/drawingml/2006/main" name="RS_02_2019_v1">
  <a:themeElements>
    <a:clrScheme name="RS_02_2019_v1">
      <a:dk1>
        <a:sysClr val="windowText" lastClr="000000"/>
      </a:dk1>
      <a:lt1>
        <a:sysClr val="window" lastClr="FFFFFF"/>
      </a:lt1>
      <a:dk2>
        <a:srgbClr val="001E60"/>
      </a:dk2>
      <a:lt2>
        <a:srgbClr val="EF3340"/>
      </a:lt2>
      <a:accent1>
        <a:srgbClr val="00AB84"/>
      </a:accent1>
      <a:accent2>
        <a:srgbClr val="FE5000"/>
      </a:accent2>
      <a:accent3>
        <a:srgbClr val="BB29BB"/>
      </a:accent3>
      <a:accent4>
        <a:srgbClr val="F2A900"/>
      </a:accent4>
      <a:accent5>
        <a:srgbClr val="CE0058"/>
      </a:accent5>
      <a:accent6>
        <a:srgbClr val="0085CA"/>
      </a:accent6>
      <a:hlink>
        <a:srgbClr val="0563C1"/>
      </a:hlink>
      <a:folHlink>
        <a:srgbClr val="954F72"/>
      </a:folHlink>
    </a:clrScheme>
    <a:fontScheme name="RS_PPT_2019_v1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S_2019_v16.potx" id="{16B4713E-84A5-4003-BEE8-B305D67A1B76}" vid="{4C5A79ED-FFF8-4EC1-8FD4-192EC09B3C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8ED14D2E5F3746A3AC78E105FF47A7" ma:contentTypeVersion="4" ma:contentTypeDescription="Create a new document." ma:contentTypeScope="" ma:versionID="e97b44d8aca281a2052db478260d5d10">
  <xsd:schema xmlns:xsd="http://www.w3.org/2001/XMLSchema" xmlns:xs="http://www.w3.org/2001/XMLSchema" xmlns:p="http://schemas.microsoft.com/office/2006/metadata/properties" xmlns:ns2="c5fb0337-cd80-4095-9861-b2ba66da2bfd" targetNamespace="http://schemas.microsoft.com/office/2006/metadata/properties" ma:root="true" ma:fieldsID="ddc708b9b047500c8a1f92315a83a99c" ns2:_="">
    <xsd:import namespace="c5fb0337-cd80-4095-9861-b2ba66da2b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b0337-cd80-4095-9861-b2ba66da2b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C0971C-2350-4296-B03D-12FE0C576290}">
  <ds:schemaRefs>
    <ds:schemaRef ds:uri="c5fb0337-cd80-4095-9861-b2ba66da2b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DA834A-24AA-40CC-A6D8-42880BAA8A41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5fb0337-cd80-4095-9861-b2ba66da2bf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E912539-FCEB-4FA7-8D6A-50D55E8ABB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RS_2019_v16</Template>
  <TotalTime>0</TotalTime>
  <Words>213</Words>
  <Application>Microsoft Office PowerPoint</Application>
  <PresentationFormat>Custom</PresentationFormat>
  <Paragraphs>35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Lato</vt:lpstr>
      <vt:lpstr>Lato Light</vt:lpstr>
      <vt:lpstr>RS_02_2019_v1</vt:lpstr>
      <vt:lpstr>Evaluation of the WY ATR  Findings from the first phase </vt:lpstr>
      <vt:lpstr>Scope and approach</vt:lpstr>
      <vt:lpstr>Findings</vt:lpstr>
      <vt:lpstr>Findings</vt:lpstr>
      <vt:lpstr>Findings</vt:lpstr>
      <vt:lpstr>Recommendations</vt:lpstr>
      <vt:lpstr>Cherri Blissett cherri.blissett@rocketsciencelab.co.uk  James Ward james.ward@rocketsciencelab.co.uk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Caroline Masundire</dc:creator>
  <cp:lastModifiedBy>James Ward</cp:lastModifiedBy>
  <cp:revision>1</cp:revision>
  <dcterms:created xsi:type="dcterms:W3CDTF">2019-05-02T13:39:10Z</dcterms:created>
  <dcterms:modified xsi:type="dcterms:W3CDTF">2022-04-26T15:31:07Z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0x010100F28ED14D2E5F3746A3AC78E105FF47A7</vt:lpwstr>
  </property>
  <property fmtid="{D5CDD505-2E9C-101B-9397-08002B2CF9AE}" pid="3" name="Order">
    <vt:r8>40700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